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06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22E0E-9928-444E-9760-10B2E7BEAE55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501C2-0DC8-4A20-A957-7F60285126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501C2-0DC8-4A20-A957-7F6028512617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501C2-0DC8-4A20-A957-7F6028512617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501C2-0DC8-4A20-A957-7F602851261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40425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111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2066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65512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20312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11381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5566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60736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87105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64151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45036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BB85B-5CAD-470A-A17C-8EF57A18B0CF}" type="datetimeFigureOut">
              <a:rPr lang="pt-PT" smtClean="0"/>
              <a:pPr/>
              <a:t>18-11-2011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AE87D-7727-4787-866C-86CEA2F9346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90250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francisco79/isostasia-585502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234888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1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arry P" pitchFamily="2" charset="0"/>
              </a:rPr>
              <a:t>Teoria da Isostasia</a:t>
            </a:r>
            <a:endParaRPr lang="pt-PT" sz="11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arry P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150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755576" y="836712"/>
            <a:ext cx="7572428" cy="51435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64381" y="2151728"/>
            <a:ext cx="72152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São hip</a:t>
            </a:r>
            <a:r>
              <a:rPr lang="pt-PT" sz="3200" dirty="0" smtClean="0">
                <a:solidFill>
                  <a:schemeClr val="tx2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ó</a:t>
            </a: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teses que procuram interpretar as compensações que ocorrem em profundidade dos relevos superficiais em função do seu peso (densidade). </a:t>
            </a:r>
            <a:endParaRPr kumimoji="0" lang="pt-PT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755576" y="2924944"/>
            <a:ext cx="78909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Nível de compensação isostático</a:t>
            </a:r>
            <a:endParaRPr lang="pt-PT" sz="4000" b="1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755576" y="1916832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Equilíbrio Isostático = Peso Igual</a:t>
            </a:r>
            <a:endParaRPr lang="pt-PT" sz="3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428728" y="321468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Peso</a:t>
            </a:r>
            <a:endParaRPr lang="pt-P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Conexão recta unidireccional 20"/>
          <p:cNvCxnSpPr>
            <a:stCxn id="17" idx="3"/>
          </p:cNvCxnSpPr>
          <p:nvPr/>
        </p:nvCxnSpPr>
        <p:spPr>
          <a:xfrm flipV="1">
            <a:off x="2714612" y="3071810"/>
            <a:ext cx="357190" cy="3737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xão recta unidireccional 22"/>
          <p:cNvCxnSpPr>
            <a:stCxn id="17" idx="3"/>
          </p:cNvCxnSpPr>
          <p:nvPr/>
        </p:nvCxnSpPr>
        <p:spPr>
          <a:xfrm>
            <a:off x="2714612" y="3445519"/>
            <a:ext cx="428628" cy="2692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3214678" y="285749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Volume</a:t>
            </a:r>
            <a:endParaRPr lang="pt-P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357554" y="350043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Densidade</a:t>
            </a:r>
            <a:endParaRPr lang="pt-P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ângulo 26"/>
          <p:cNvSpPr/>
          <p:nvPr/>
        </p:nvSpPr>
        <p:spPr>
          <a:xfrm>
            <a:off x="1403648" y="3068960"/>
            <a:ext cx="63995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Ajustamentos isostáticos</a:t>
            </a:r>
            <a:endParaRPr lang="pt-PT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195736" y="1196752"/>
            <a:ext cx="465373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Variação no peso da litosfera</a:t>
            </a:r>
            <a:endParaRPr kumimoji="0" lang="pt-PT" sz="4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Seta para baixo 30"/>
          <p:cNvSpPr/>
          <p:nvPr/>
        </p:nvSpPr>
        <p:spPr>
          <a:xfrm>
            <a:off x="3000364" y="250030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3" name="Seta para baixo 32"/>
          <p:cNvSpPr/>
          <p:nvPr/>
        </p:nvSpPr>
        <p:spPr>
          <a:xfrm>
            <a:off x="5643570" y="250030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475656" y="3140968"/>
            <a:ext cx="335758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Acumulação de sedimentos ou de gelo durante uma glaciação que causam sobrecargas e o afundamento da litosfera.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4860032" y="3212976"/>
            <a:ext cx="2285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Erosão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ângulo 35"/>
          <p:cNvSpPr/>
          <p:nvPr/>
        </p:nvSpPr>
        <p:spPr>
          <a:xfrm>
            <a:off x="1835696" y="2060848"/>
            <a:ext cx="55739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Anomalias isostáticas</a:t>
            </a:r>
            <a:endParaRPr lang="pt-PT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ângulo 36"/>
          <p:cNvSpPr/>
          <p:nvPr/>
        </p:nvSpPr>
        <p:spPr>
          <a:xfrm>
            <a:off x="1403648" y="3068960"/>
            <a:ext cx="6058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Anomalia Isostática negativa</a:t>
            </a:r>
            <a:endParaRPr lang="pt-PT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ângulo 37"/>
          <p:cNvSpPr/>
          <p:nvPr/>
        </p:nvSpPr>
        <p:spPr>
          <a:xfrm>
            <a:off x="1691680" y="3789040"/>
            <a:ext cx="58785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Anomalia Isostática positiva</a:t>
            </a:r>
            <a:endParaRPr lang="pt-PT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vitingeo.wikispaces.com/file/view/Glacio-isostasia.jpg/223116832/Glacio-isostas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6" grpId="0" build="allAtOnce"/>
      <p:bldP spid="17" grpId="0" build="allAtOnce"/>
      <p:bldP spid="25" grpId="0"/>
      <p:bldP spid="25" grpId="1"/>
      <p:bldP spid="26" grpId="0"/>
      <p:bldP spid="26" grpId="1"/>
      <p:bldP spid="27" grpId="0"/>
      <p:bldP spid="27" grpId="1"/>
      <p:bldP spid="1035" grpId="0" build="allAtOnce"/>
      <p:bldP spid="31" grpId="0" animBg="1"/>
      <p:bldP spid="31" grpId="1" animBg="1"/>
      <p:bldP spid="33" grpId="0" animBg="1"/>
      <p:bldP spid="33" grpId="1" animBg="1"/>
      <p:bldP spid="1036" grpId="0"/>
      <p:bldP spid="1036" grpId="1"/>
      <p:bldP spid="1037" grpId="0" build="allAtOnce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57224" y="1071546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dirty="0" smtClean="0">
                <a:solidFill>
                  <a:schemeClr val="accent1"/>
                </a:solidFill>
                <a:latin typeface="Harry P" pitchFamily="2" charset="0"/>
              </a:rPr>
              <a:t>Bibliografia</a:t>
            </a:r>
            <a:endParaRPr lang="pt-PT" sz="5400" dirty="0">
              <a:solidFill>
                <a:schemeClr val="accent1"/>
              </a:solidFill>
              <a:latin typeface="Harry P" pitchFamily="2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28662" y="250030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endParaRPr lang="pt-PT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827584" y="177281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latin typeface="Arial" pitchFamily="34" charset="0"/>
                <a:cs typeface="Arial" pitchFamily="34" charset="0"/>
              </a:rPr>
              <a:t>FÉLIX, José Mário; SENGO, Isabel Cristina; CHAVES, Rosário Bastos; </a:t>
            </a:r>
            <a:r>
              <a:rPr lang="pt-PT" i="1" dirty="0" smtClean="0">
                <a:latin typeface="Arial" pitchFamily="34" charset="0"/>
                <a:cs typeface="Arial" pitchFamily="34" charset="0"/>
              </a:rPr>
              <a:t>Geologia 12,  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1º edição Porto: </a:t>
            </a:r>
            <a:r>
              <a:rPr lang="pt-PT" dirty="0" err="1" smtClean="0">
                <a:latin typeface="Arial" pitchFamily="34" charset="0"/>
                <a:cs typeface="Arial" pitchFamily="34" charset="0"/>
              </a:rPr>
              <a:t>Porto</a:t>
            </a:r>
            <a:r>
              <a:rPr lang="pt-PT" dirty="0" smtClean="0">
                <a:latin typeface="Arial" pitchFamily="34" charset="0"/>
                <a:cs typeface="Arial" pitchFamily="34" charset="0"/>
              </a:rPr>
              <a:t> Editora, 2010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t-PT" i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dirty="0" smtClean="0">
                <a:latin typeface="Arial" pitchFamily="34" charset="0"/>
                <a:cs typeface="Arial" pitchFamily="34" charset="0"/>
                <a:hlinkClick r:id="rId3"/>
              </a:rPr>
              <a:t>http://www.slideshare.net/francisco79/isostasia-5855027</a:t>
            </a:r>
            <a:endParaRPr lang="pt-PT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o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7F7F7F"/>
      </a:accent2>
      <a:accent3>
        <a:srgbClr val="C6D9F0"/>
      </a:accent3>
      <a:accent4>
        <a:srgbClr val="8DB3E2"/>
      </a:accent4>
      <a:accent5>
        <a:srgbClr val="A5A5A5"/>
      </a:accent5>
      <a:accent6>
        <a:srgbClr val="8DB3E2"/>
      </a:accent6>
      <a:hlink>
        <a:srgbClr val="C6D9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104</Words>
  <Application>Microsoft Office PowerPoint</Application>
  <PresentationFormat>Apresentação no Ecrã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Tema do Office</vt:lpstr>
      <vt:lpstr>Diapositivo 1</vt:lpstr>
      <vt:lpstr>Diapositivo 2</vt:lpstr>
      <vt:lpstr>Diapositivo 3</vt:lpstr>
    </vt:vector>
  </TitlesOfParts>
  <Company>M. E. - GEPE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</dc:creator>
  <cp:lastModifiedBy>Aluno</cp:lastModifiedBy>
  <cp:revision>36</cp:revision>
  <dcterms:created xsi:type="dcterms:W3CDTF">2011-11-17T09:15:19Z</dcterms:created>
  <dcterms:modified xsi:type="dcterms:W3CDTF">2011-11-18T09:06:04Z</dcterms:modified>
</cp:coreProperties>
</file>